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2" r:id="rId2"/>
  </p:sldMasterIdLst>
  <p:notesMasterIdLst>
    <p:notesMasterId r:id="rId15"/>
  </p:notesMasterIdLst>
  <p:sldIdLst>
    <p:sldId id="257" r:id="rId3"/>
    <p:sldId id="259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521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0"/>
  </p:normalViewPr>
  <p:slideViewPr>
    <p:cSldViewPr snapToGrid="0">
      <p:cViewPr varScale="1">
        <p:scale>
          <a:sx n="111" d="100"/>
          <a:sy n="111" d="100"/>
        </p:scale>
        <p:origin x="8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3723-9171-3C4F-B747-72E67142D1B4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EBEA-843D-3E40-AE7A-4D549D5B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41890293-B1EE-D8C0-F09E-94A5F20B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D72E2098-C7FE-D632-64E2-F3762135A1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8A4FD9F5-47DF-7D38-D586-97135C2069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733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74DE62E1-7D95-F1A1-54AE-A7BC68C0F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BEF55496-3E70-6734-6A30-194CEE478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A501BDC2-6697-83F9-E3FB-BCB3375A16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23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856937F8-D07A-E0D0-5778-64E8DF5FC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E5E87021-3AFA-7B76-4F22-4155920D4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3B4BEF80-C587-CC24-B76E-32492AA3B2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44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A063BA26-5DA9-E8CE-125C-F9081657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2C0151F8-E685-98DF-34E2-F0EF500E54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6523AE00-5B84-825E-08C7-B5851AC0D1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31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1A77070D-C43E-C353-5427-A1842D3C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8120D6A6-7D71-9348-D2E0-958A8FEF79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3E39304D-767F-2F44-7235-595DF7B9D5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63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067FD718-F135-79FC-6911-7C15AEFF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9837F2FF-6EF6-1A83-CE45-F889C2F080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878E55C8-4C2C-1E94-68EC-0F44548E24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28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2C4E6784-1F3C-43AD-01DA-4B3F6AD2B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686CC830-2FEB-2022-C516-8202C6D7A0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F7757D20-756F-A555-D843-F5C3188E5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08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B431F197-EBD9-AF29-C74F-8DB4C458E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BAC2AD0E-EE22-B7BC-63D9-A12D9C7EC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22694AEE-5F85-812A-D8CA-98B86FD0E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84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6454F13F-DD50-6F9D-4592-5FD4C7880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3FC82ACC-D2A1-9FF1-854D-44743D46A8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FD39BD9E-D067-DC87-CE00-9D2193F66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72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BADA64EA-F10D-FF57-83B7-40DFEBBB3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49F46749-2D6F-79AE-36AA-5384C97F5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5137434A-7E82-0707-AF62-BE5A9F602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79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9235623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055271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6849634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105544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3680905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174308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783584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677351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4139182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4554359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0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8E7EF-C158-174A-969B-9A2ACC0737B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87903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 spd="med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819F-2630-E350-59EC-A829177DB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0301"/>
            <a:ext cx="9087060" cy="2387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EnMed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Innovation Expo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B7AD0F-1B89-A33A-2DBD-82526F18C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114" t="26360" r="20777" b="30004"/>
          <a:stretch/>
        </p:blipFill>
        <p:spPr>
          <a:xfrm>
            <a:off x="11138452" y="21207"/>
            <a:ext cx="10058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C02F86FE-6C03-1470-E672-A0587574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DEAB36-3566-814F-6904-25C76A4F5F9E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1DF4FD4A-49A3-A19C-CE27-F2A5F7E460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Team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7777FE66-5758-1E05-1720-14CDF7B704CD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Tell the story of your founders and key team members.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A944FA-677D-2552-B00E-77EC1A0F4E20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D35C6EA-445A-BC81-46B2-80728887FFA3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E0FEF4-316E-407D-6C53-57F66637EF46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DB3DE3C-AC69-3D61-22B6-B3B9BF60A7B7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838423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1FBF534C-30F5-BE72-9A67-5107B64D5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2F9A1-C3EA-8862-7D95-1915D2B85B4C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41A3AE9D-6965-771D-A2B8-9DB5B430F1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Financials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862769A0-7466-63CF-DE2A-8B75433850CA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If you have any, please include.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3F08B8-9391-85B1-D3B9-72867AED83ED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E23F4A2-5BDD-4B47-CDFF-C2E8507F6687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7350DF-F33F-2E81-3DB4-92CCE5A72FEC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CD05F2-0DEC-763D-B89A-CED6C8C95B15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113036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3069F194-0FFC-10CF-14E3-C2FA3D15B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863B34-1666-CAF8-D00D-4B87D0587242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CB182B95-58B3-E2B9-B506-670E518B91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Vision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CED7A427-2FB8-A1A2-B5D8-B4D972494AF2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If all goes well, what will you have built in five years?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A474B4-E787-F286-0EDF-97226FD0B3B6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C8A0EF3-8B33-3FBA-471C-6A49D6AD6969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E63713-18C8-E196-4B46-09076809E052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0A4C5D7-2E60-F69F-256F-0C9FA6C3DCB9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37105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FAAA2C-D2D1-9D2B-DFD7-7BA76DFD6351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E74B15AA-FF6B-8A6C-52F4-96AD5A730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Company Purpose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55DC5871-91DF-790C-0A14-92C7E53AE35A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Define your company in a single declarative sentence. This is harder than it looks. It’s easy to get caught up listing features instead of communicating your mission.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849C37-B246-D96E-F0CC-873BA5188D89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652031D-A0D1-5A6E-5912-7FB005D2B784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PH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85E3A5-7AC0-6F58-30F5-EE7DD991C5A4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PH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B22573-98B2-82CB-C14F-5395A1784BBE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PH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EA0A83C8-D92C-90BF-99DC-3682C1A0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06C0-9D99-837B-D3D7-0D405D05E13B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61AD5C5B-CB6F-2BFE-9295-41461A113D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Problem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C95ECE98-1BCA-2873-4D32-903569A14652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the pain of your customer. How is this addressed today and what are the shortcomings to current solutions?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C47B1B-5485-22D4-12A2-E6124D0D2DF0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CFE3B7-B3F1-0A20-982C-AA38C19EA4B0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991A9E-1D93-C17E-6BCE-F70DDE752CC4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247DDDD-DEFF-9781-902D-96B30A68D5B0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59603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A865B670-9ABB-B25E-FEC5-3B3D090F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85946-904C-39CF-B6BE-EEE1961787B9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6BC31205-2794-7795-F298-9C6DDED1E4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Solution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0A533596-D764-551C-9828-9D6476F000E5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Explain your eureka moment. Why is your value prop unique and compelling? Why will it endure? And where does it go from here? </a:t>
            </a:r>
            <a:r>
              <a:rPr lang="en-US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Provide use cases.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9AA1BD-2F57-F849-B463-34BFB716B4B2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944F305-690D-980D-3153-41FA6BFD7F3C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73B9567-9439-A666-EC0B-DD54ACFFD5ED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22C8C44-4600-A855-8319-B8B6F24124A9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21825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DE37E014-CD7F-ABA4-07A0-07D376B3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0F00E-6E9D-A1DA-A217-9314EA343791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335B50A2-D856-78A5-1E72-BF57F293B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Why Now?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25BD6ED1-A202-536F-DC4A-4C057C12001E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best companies almost always have a clear why now? Nature hates a vacuum—so why hasn’t your solution been built before now? Define recent trends that make your solution possible.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338403-D46B-5ABC-DBF0-6D86255866AC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7F3B25-02AB-60C2-0807-56625CD8CC97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43771C-1107-6A0F-4BCC-FE0F4436DAA1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BA8E578-A027-6D27-F944-80B73D7D024E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63074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34FC04CC-DBEF-72C2-2E18-69963E02E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72BAC8-3F4C-E8A1-AEF1-7316AD2EE8F2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C8144123-D163-6200-34EA-1E54CE0AA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Market Potential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11537E54-605A-79D1-3459-77E7AA353453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Identify your customer and your market. Calculate the TAM</a:t>
            </a:r>
            <a:r>
              <a:rPr lang="en-US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SAM, and SOM.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Some of the best companies invent their own markets.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D0F224-C8C8-82B5-31B2-A97CD3FCA029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653699-FCAF-10DE-EB94-9E297D2F18CF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6285B81-B4E1-73EA-D5F5-088DFDD1696F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3D38FFC-5772-C4DE-D060-81806E5F2DD1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339422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F0DF0C73-038F-2DAB-B968-F1EE46A7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995CA6-1752-708A-BCF7-B1707560C7CC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DFF5D9F1-7E32-3F0C-AD39-CD5EEBD339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Competition / Alternatives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6F1BFD8E-9C7D-160D-CADA-8F4A5D59BBE2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Who are your direct and indirect competitors? What are your competitive advantages? Show that you have a plan to win.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393E66-8943-97FC-4EEE-3BCB36A345C1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79BE87-F7F2-3C4C-3074-0EBC670CF77E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6122CF2-ABE0-1AB1-B49C-032DAD7FE91A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5F00D14-1690-77EA-39F4-32F8B99A5665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093009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A6F0EFB7-F083-8219-164C-013277E97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6C2160-7CCC-AAC2-51E5-ED8B21158D89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FD7C512E-1F27-F283-6F2A-5E57CF0A30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Product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21282E4B-74E8-C306-052F-311CF59C0D7C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Product line-up (form factor, functionality, features, architecture, intellectual property)</a:t>
            </a:r>
          </a:p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lang="en-US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Development roadmap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7ED7E7-1149-62AA-4DE5-F49FDD906A35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2D2CD9-2898-77B3-F01F-D20B210BED1F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8E112-40D4-4E81-DF10-E86C9D52D493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4BF6435-A209-B0CF-B61D-8626DC825971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127625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EEB844C0-30FE-19BC-28E7-CDBE1F8D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19ECEB-23DA-8374-85BA-C62C2C9B17BE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79D35FF0-4726-D718-EEF1-F4EF138C73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Business Model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2D0CB8AD-08D5-1034-EA93-DB7A4555EA7D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do you intend to thrive</a:t>
            </a:r>
            <a:r>
              <a:rPr lang="en-US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 What’s the revenue model, pricing strategy, CAC, LTV, GTM motion, and target customer?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068243-B7B2-5568-8641-4BFEF24550D0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39F44A-455A-E0D6-4E0A-19FB8C121EFC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37BAA7-93A1-76B4-572C-FF752FA566DB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9D1538-E344-9AB3-70E7-A9FE0CDF9D18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86845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93969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263</Words>
  <Application>Microsoft Macintosh PowerPoint</Application>
  <PresentationFormat>Widescreen</PresentationFormat>
  <Paragraphs>24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Inter Tight</vt:lpstr>
      <vt:lpstr>Aptos</vt:lpstr>
      <vt:lpstr>Aptos Display</vt:lpstr>
      <vt:lpstr>Arial</vt:lpstr>
      <vt:lpstr>Open Sans</vt:lpstr>
      <vt:lpstr>Office Theme</vt:lpstr>
      <vt:lpstr>Simple Light</vt:lpstr>
      <vt:lpstr>EnMed Innovation Expo </vt:lpstr>
      <vt:lpstr>Company Purpose</vt:lpstr>
      <vt:lpstr>Problem</vt:lpstr>
      <vt:lpstr>Solution</vt:lpstr>
      <vt:lpstr>Why Now?</vt:lpstr>
      <vt:lpstr>Market Potential</vt:lpstr>
      <vt:lpstr>Competition / Alternatives</vt:lpstr>
      <vt:lpstr>Product</vt:lpstr>
      <vt:lpstr>Business Model</vt:lpstr>
      <vt:lpstr>Team</vt:lpstr>
      <vt:lpstr>Financials</vt:lpstr>
      <vt:lpstr>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Kman</dc:creator>
  <cp:lastModifiedBy>Ray Kman</cp:lastModifiedBy>
  <cp:revision>8</cp:revision>
  <dcterms:created xsi:type="dcterms:W3CDTF">2024-08-13T18:44:14Z</dcterms:created>
  <dcterms:modified xsi:type="dcterms:W3CDTF">2024-11-15T15:53:42Z</dcterms:modified>
</cp:coreProperties>
</file>